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4" r:id="rId1"/>
  </p:sldMasterIdLst>
  <p:notesMasterIdLst>
    <p:notesMasterId r:id="rId3"/>
  </p:notesMasterIdLst>
  <p:sldIdLst>
    <p:sldId id="265" r:id="rId2"/>
  </p:sldIdLst>
  <p:sldSz cx="9144000" cy="6858000" type="letter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omic Sans MS" panose="030F0702030302020204" pitchFamily="66" charset="0"/>
      <p:regular r:id="rId10"/>
      <p:bold r:id="rId11"/>
      <p:italic r:id="rId12"/>
      <p:boldItalic r:id="rId13"/>
    </p:embeddedFont>
    <p:embeddedFont>
      <p:font typeface="KG Blank Space Solid" panose="020B0604020202020204" charset="0"/>
      <p:regular r:id="rId14"/>
    </p:embeddedFont>
    <p:embeddedFont>
      <p:font typeface="KG Primary Penmanship" panose="020B0604020202020204" charset="0"/>
      <p:regular r:id="rId15"/>
    </p:embeddedFont>
  </p:embeddedFontLst>
  <p:defaultTextStyle>
    <a:defPPr>
      <a:defRPr lang="en-US"/>
    </a:defPPr>
    <a:lvl1pPr marL="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9437FF"/>
    <a:srgbClr val="FFCCFF"/>
    <a:srgbClr val="00FFFF"/>
    <a:srgbClr val="FF99FF"/>
    <a:srgbClr val="FBE5D6"/>
    <a:srgbClr val="C5E0B4"/>
    <a:srgbClr val="00FB92"/>
    <a:srgbClr val="00FD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59F911-6B68-48B8-8A18-CEC3CA6C5345}" v="25" dt="2020-04-03T14:03:04.988"/>
    <p1510:client id="{3E807454-3A64-4E75-866B-5E904668EBDD}" v="6" dt="2020-04-02T20:57:16.594"/>
    <p1510:client id="{42563E68-27A6-4C2D-B83B-AE01F45AFA72}" v="1" dt="2020-04-03T13:25:26.738"/>
    <p1510:client id="{64C632F8-C33A-B2A6-11A8-85B8B4876839}" v="215" dt="2020-04-07T14:17:43.6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3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75460-2EA0-C043-8706-F39D8A03509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A23AB-2A3B-F243-AFA6-FFC8903AB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62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TEACHERS – BRAIN SMART START (HOMEROOM)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A23AB-2A3B-F243-AFA6-FFC8903AB7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2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3A86-4C11-284F-8E06-0A6852923F7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2442-3C84-0447-A3E3-47A72ECF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8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3A86-4C11-284F-8E06-0A6852923F7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2442-3C84-0447-A3E3-47A72ECF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6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3A86-4C11-284F-8E06-0A6852923F7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2442-3C84-0447-A3E3-47A72ECF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3A86-4C11-284F-8E06-0A6852923F7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2442-3C84-0447-A3E3-47A72ECF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1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3A86-4C11-284F-8E06-0A6852923F7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2442-3C84-0447-A3E3-47A72ECF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6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3A86-4C11-284F-8E06-0A6852923F7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2442-3C84-0447-A3E3-47A72ECF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3A86-4C11-284F-8E06-0A6852923F7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2442-3C84-0447-A3E3-47A72ECF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3A86-4C11-284F-8E06-0A6852923F7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2442-3C84-0447-A3E3-47A72ECF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6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3A86-4C11-284F-8E06-0A6852923F7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2442-3C84-0447-A3E3-47A72ECF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6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3A86-4C11-284F-8E06-0A6852923F7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2442-3C84-0447-A3E3-47A72ECF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85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3A86-4C11-284F-8E06-0A6852923F7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2442-3C84-0447-A3E3-47A72ECF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6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D3A86-4C11-284F-8E06-0A6852923F7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42442-3C84-0447-A3E3-47A72ECF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0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18TvaLIq4s" TargetMode="External"/><Relationship Id="rId7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4609B2-FC4A-2241-9383-4A2C97A3A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305765"/>
              </p:ext>
            </p:extLst>
          </p:nvPr>
        </p:nvGraphicFramePr>
        <p:xfrm>
          <a:off x="223937" y="221935"/>
          <a:ext cx="5590572" cy="64211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9043">
                  <a:extLst>
                    <a:ext uri="{9D8B030D-6E8A-4147-A177-3AD203B41FA5}">
                      <a16:colId xmlns:a16="http://schemas.microsoft.com/office/drawing/2014/main" val="2627056896"/>
                    </a:ext>
                  </a:extLst>
                </a:gridCol>
                <a:gridCol w="4421529">
                  <a:extLst>
                    <a:ext uri="{9D8B030D-6E8A-4147-A177-3AD203B41FA5}">
                      <a16:colId xmlns:a16="http://schemas.microsoft.com/office/drawing/2014/main" val="2776217216"/>
                    </a:ext>
                  </a:extLst>
                </a:gridCol>
              </a:tblGrid>
              <a:tr h="5810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Blank Space Solid" panose="02000000000000000000" pitchFamily="2" charset="77"/>
                        </a:rPr>
                        <a:t>1</a:t>
                      </a:r>
                      <a:r>
                        <a:rPr lang="en-US" sz="2000" baseline="30000" dirty="0">
                          <a:latin typeface="KG Blank Space Solid" panose="02000000000000000000" pitchFamily="2" charset="77"/>
                        </a:rPr>
                        <a:t>st</a:t>
                      </a:r>
                      <a:r>
                        <a:rPr lang="en-US" sz="2000" baseline="0" dirty="0">
                          <a:latin typeface="KG Blank Space Solid" panose="02000000000000000000" pitchFamily="2" charset="77"/>
                        </a:rPr>
                        <a:t> Grade</a:t>
                      </a:r>
                      <a:r>
                        <a:rPr lang="en-US" sz="2000" dirty="0">
                          <a:latin typeface="KG Blank Space Solid" panose="02000000000000000000" pitchFamily="2" charset="77"/>
                        </a:rPr>
                        <a:t> – Brain Smart Starts</a:t>
                      </a:r>
                    </a:p>
                  </a:txBody>
                  <a:tcPr marL="51435" marR="51435" marT="25718" marB="25718" anchor="ctr">
                    <a:solidFill>
                      <a:srgbClr val="00FDFF">
                        <a:alpha val="2117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088205"/>
                  </a:ext>
                </a:extLst>
              </a:tr>
              <a:tr h="654012"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KG Primary Penmanship" panose="02000506000000020003" pitchFamily="2" charset="77"/>
                        </a:rPr>
                        <a:t>Week of</a:t>
                      </a:r>
                      <a:r>
                        <a:rPr lang="en-US" sz="2000">
                          <a:latin typeface="KG Primary Penmanship" panose="02000506000000020003" pitchFamily="2" charset="77"/>
                        </a:rPr>
                        <a:t>: May 4</a:t>
                      </a:r>
                      <a:r>
                        <a:rPr lang="en-US" sz="2000" baseline="30000">
                          <a:latin typeface="KG Primary Penmanship" panose="02000506000000020003" pitchFamily="2" charset="77"/>
                        </a:rPr>
                        <a:t>th</a:t>
                      </a:r>
                      <a:r>
                        <a:rPr lang="en-US" sz="2000">
                          <a:latin typeface="KG Primary Penmanship" panose="02000506000000020003" pitchFamily="2" charset="77"/>
                        </a:rPr>
                        <a:t> </a:t>
                      </a:r>
                      <a:r>
                        <a:rPr lang="en-US" sz="2000" dirty="0">
                          <a:latin typeface="KG Primary Penmanship" panose="02000506000000020003" pitchFamily="2" charset="77"/>
                        </a:rPr>
                        <a:t>As usual we participate in the same Brain Smart Start for the entire week. We switch up every Monday.</a:t>
                      </a:r>
                    </a:p>
                  </a:txBody>
                  <a:tcPr marL="51435" marR="51435" marT="25718" marB="2571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100585"/>
                  </a:ext>
                </a:extLst>
              </a:tr>
              <a:tr h="354160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latin typeface="KG Blank Space Solid" panose="02000000000000000000" pitchFamily="2" charset="77"/>
                        </a:rPr>
                        <a:t>Day</a:t>
                      </a:r>
                    </a:p>
                  </a:txBody>
                  <a:tcPr marL="51435" marR="51435" marT="25718" marB="25718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KG Blank Space Solid" panose="02000000000000000000" pitchFamily="2" charset="77"/>
                        </a:rPr>
                        <a:t>Brain Smart Start Activities</a:t>
                      </a:r>
                    </a:p>
                  </a:txBody>
                  <a:tcPr marL="51435" marR="51435" marT="25718" marB="25718" anchor="ctr">
                    <a:solidFill>
                      <a:srgbClr val="00FB92">
                        <a:alpha val="1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394383"/>
                  </a:ext>
                </a:extLst>
              </a:tr>
              <a:tr h="904237"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latin typeface="KG Blank Space Solid" panose="02000000000000000000" pitchFamily="2" charset="77"/>
                        </a:rPr>
                        <a:t>Monday</a:t>
                      </a:r>
                    </a:p>
                  </a:txBody>
                  <a:tcPr marL="51435" marR="51435" marT="25718" marB="25718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Comic Sans MS" panose="030F0902030302020204" pitchFamily="66" charset="0"/>
                        </a:rPr>
                        <a:t>It’s Brain Smart Time!</a:t>
                      </a:r>
                    </a:p>
                    <a:p>
                      <a:pPr algn="l"/>
                      <a:r>
                        <a:rPr lang="en-US" sz="1100" dirty="0">
                          <a:hlinkClick r:id="rId3"/>
                        </a:rPr>
                        <a:t>https://www.youtube.com/watch?v=F18TvaLIq4s</a:t>
                      </a:r>
                      <a:endParaRPr lang="en-US" sz="1100" dirty="0">
                        <a:latin typeface="Comic Sans MS" panose="030F0902030302020204" pitchFamily="66" charset="0"/>
                      </a:endParaRPr>
                    </a:p>
                    <a:p>
                      <a:pPr algn="l"/>
                      <a:r>
                        <a:rPr lang="en-US" sz="1100" dirty="0">
                          <a:latin typeface="Comic Sans MS" panose="030F0902030302020204" pitchFamily="66" charset="0"/>
                        </a:rPr>
                        <a:t>STAR</a:t>
                      </a:r>
                      <a:r>
                        <a:rPr lang="en-US" sz="1100" baseline="0" dirty="0">
                          <a:latin typeface="Comic Sans MS" panose="030F0902030302020204" pitchFamily="66" charset="0"/>
                        </a:rPr>
                        <a:t> Breathing</a:t>
                      </a:r>
                    </a:p>
                    <a:p>
                      <a:pPr algn="l"/>
                      <a:r>
                        <a:rPr lang="en-US" sz="1100" baseline="0" dirty="0">
                          <a:latin typeface="Comic Sans MS" panose="030F0902030302020204" pitchFamily="66" charset="0"/>
                        </a:rPr>
                        <a:t>Commitment: I will give my best on all my assignments, iReady and Reflex. </a:t>
                      </a:r>
                      <a:endParaRPr lang="en-US" sz="1100" dirty="0">
                        <a:latin typeface="Comic Sans MS" panose="030F0902030302020204" pitchFamily="66" charset="0"/>
                      </a:endParaRPr>
                    </a:p>
                  </a:txBody>
                  <a:tcPr marL="51435" marR="51435" marT="25718" marB="25718">
                    <a:solidFill>
                      <a:srgbClr val="00FB92">
                        <a:alpha val="1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151286"/>
                  </a:ext>
                </a:extLst>
              </a:tr>
              <a:tr h="974229"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latin typeface="KG Blank Space Solid" panose="02000000000000000000" pitchFamily="2" charset="77"/>
                        </a:rPr>
                        <a:t>Tuesday</a:t>
                      </a:r>
                    </a:p>
                  </a:txBody>
                  <a:tcPr marL="51435" marR="51435" marT="25718" marB="25718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Comic Sans MS" panose="030F0902030302020204" pitchFamily="66" charset="0"/>
                        </a:rPr>
                        <a:t>It’s Brain Smart Time!</a:t>
                      </a:r>
                    </a:p>
                    <a:p>
                      <a:pPr algn="l"/>
                      <a:r>
                        <a:rPr lang="en-US" sz="1100" dirty="0">
                          <a:hlinkClick r:id="rId3"/>
                        </a:rPr>
                        <a:t>https://www.youtube.com/watch?v=F18TvaLIq4s</a:t>
                      </a:r>
                      <a:endParaRPr lang="en-US" sz="1100" dirty="0">
                        <a:latin typeface="Comic Sans MS" panose="030F0902030302020204" pitchFamily="66" charset="0"/>
                      </a:endParaRPr>
                    </a:p>
                    <a:p>
                      <a:pPr algn="l"/>
                      <a:r>
                        <a:rPr lang="en-US" sz="1100" dirty="0">
                          <a:latin typeface="Comic Sans MS" panose="030F0902030302020204" pitchFamily="66" charset="0"/>
                        </a:rPr>
                        <a:t>STAR</a:t>
                      </a:r>
                      <a:r>
                        <a:rPr lang="en-US" sz="1100" baseline="0" dirty="0">
                          <a:latin typeface="Comic Sans MS" panose="030F0902030302020204" pitchFamily="66" charset="0"/>
                        </a:rPr>
                        <a:t> Breathing</a:t>
                      </a:r>
                    </a:p>
                    <a:p>
                      <a:pPr algn="l"/>
                      <a:r>
                        <a:rPr lang="en-US" sz="1100" baseline="0" dirty="0">
                          <a:latin typeface="Comic Sans MS" panose="030F0902030302020204" pitchFamily="66" charset="0"/>
                        </a:rPr>
                        <a:t>Commitment: I will give my best on all my assignments, iReady and Reflex. </a:t>
                      </a:r>
                      <a:endParaRPr lang="en-US" sz="1100" dirty="0">
                        <a:latin typeface="Comic Sans MS" panose="030F0902030302020204" pitchFamily="66" charset="0"/>
                      </a:endParaRPr>
                    </a:p>
                  </a:txBody>
                  <a:tcPr marL="51435" marR="51435" marT="25718" marB="25718">
                    <a:solidFill>
                      <a:srgbClr val="00FB92">
                        <a:alpha val="1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648843"/>
                  </a:ext>
                </a:extLst>
              </a:tr>
              <a:tr h="904684"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latin typeface="KG Blank Space Solid" panose="02000000000000000000" pitchFamily="2" charset="77"/>
                        </a:rPr>
                        <a:t>Wednesday</a:t>
                      </a:r>
                    </a:p>
                  </a:txBody>
                  <a:tcPr marL="51435" marR="51435" marT="25718" marB="25718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Comic Sans MS" panose="030F0902030302020204" pitchFamily="66" charset="0"/>
                        </a:rPr>
                        <a:t>It’s Brain Smart Time!</a:t>
                      </a:r>
                    </a:p>
                    <a:p>
                      <a:pPr algn="l"/>
                      <a:r>
                        <a:rPr lang="en-US" sz="1100" dirty="0">
                          <a:hlinkClick r:id="rId3"/>
                        </a:rPr>
                        <a:t>https://www.youtube.com/watch?v=F18TvaLIq4s</a:t>
                      </a:r>
                      <a:endParaRPr lang="en-US" sz="1100" dirty="0">
                        <a:latin typeface="Comic Sans MS" panose="030F0902030302020204" pitchFamily="66" charset="0"/>
                      </a:endParaRPr>
                    </a:p>
                    <a:p>
                      <a:pPr algn="l"/>
                      <a:r>
                        <a:rPr lang="en-US" sz="1100" dirty="0">
                          <a:latin typeface="Comic Sans MS" panose="030F0902030302020204" pitchFamily="66" charset="0"/>
                        </a:rPr>
                        <a:t>STAR</a:t>
                      </a:r>
                      <a:r>
                        <a:rPr lang="en-US" sz="1100" baseline="0" dirty="0">
                          <a:latin typeface="Comic Sans MS" panose="030F0902030302020204" pitchFamily="66" charset="0"/>
                        </a:rPr>
                        <a:t> Breathing</a:t>
                      </a:r>
                    </a:p>
                    <a:p>
                      <a:pPr algn="l"/>
                      <a:r>
                        <a:rPr lang="en-US" sz="1100" baseline="0" dirty="0">
                          <a:latin typeface="Comic Sans MS" panose="030F0902030302020204" pitchFamily="66" charset="0"/>
                        </a:rPr>
                        <a:t>Commitment: I will give my best on all my assignments, iReady and Reflex.</a:t>
                      </a:r>
                      <a:endParaRPr lang="en-US" sz="1100" dirty="0">
                        <a:latin typeface="Comic Sans MS" panose="030F0902030302020204" pitchFamily="66" charset="0"/>
                      </a:endParaRPr>
                    </a:p>
                  </a:txBody>
                  <a:tcPr marL="51435" marR="51435" marT="25718" marB="25718">
                    <a:solidFill>
                      <a:srgbClr val="00FB92">
                        <a:alpha val="1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314799"/>
                  </a:ext>
                </a:extLst>
              </a:tr>
              <a:tr h="932099"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latin typeface="KG Blank Space Solid" panose="02000000000000000000" pitchFamily="2" charset="77"/>
                        </a:rPr>
                        <a:t>Thursday</a:t>
                      </a:r>
                    </a:p>
                  </a:txBody>
                  <a:tcPr marL="51435" marR="51435" marT="25718" marB="25718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Comic Sans MS" panose="030F0902030302020204" pitchFamily="66" charset="0"/>
                        </a:rPr>
                        <a:t>It’s Brain Smart Time!</a:t>
                      </a:r>
                    </a:p>
                    <a:p>
                      <a:pPr algn="l"/>
                      <a:r>
                        <a:rPr lang="en-US" sz="1100" dirty="0">
                          <a:hlinkClick r:id="rId3"/>
                        </a:rPr>
                        <a:t>https://www.youtube.com/watch?v=F18TvaLIq4s</a:t>
                      </a:r>
                      <a:endParaRPr lang="en-US" sz="1100" dirty="0">
                        <a:latin typeface="Comic Sans MS" panose="030F0902030302020204" pitchFamily="66" charset="0"/>
                      </a:endParaRPr>
                    </a:p>
                    <a:p>
                      <a:pPr algn="l"/>
                      <a:r>
                        <a:rPr lang="en-US" sz="1100" dirty="0">
                          <a:latin typeface="Comic Sans MS" panose="030F0902030302020204" pitchFamily="66" charset="0"/>
                        </a:rPr>
                        <a:t>STAR</a:t>
                      </a:r>
                      <a:r>
                        <a:rPr lang="en-US" sz="1100" baseline="0" dirty="0">
                          <a:latin typeface="Comic Sans MS" panose="030F0902030302020204" pitchFamily="66" charset="0"/>
                        </a:rPr>
                        <a:t> Breathing</a:t>
                      </a:r>
                    </a:p>
                    <a:p>
                      <a:pPr algn="l"/>
                      <a:r>
                        <a:rPr lang="en-US" sz="1100" baseline="0" dirty="0">
                          <a:latin typeface="Comic Sans MS" panose="030F0902030302020204" pitchFamily="66" charset="0"/>
                        </a:rPr>
                        <a:t>Commitment: I will give my best on all my assignments, iReady and Reflex. </a:t>
                      </a:r>
                      <a:endParaRPr lang="en-US" sz="1100" dirty="0">
                        <a:latin typeface="Comic Sans MS" panose="030F0902030302020204" pitchFamily="66" charset="0"/>
                      </a:endParaRPr>
                    </a:p>
                  </a:txBody>
                  <a:tcPr marL="51435" marR="51435" marT="25718" marB="25718">
                    <a:solidFill>
                      <a:srgbClr val="00FB92">
                        <a:alpha val="1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778048"/>
                  </a:ext>
                </a:extLst>
              </a:tr>
              <a:tr h="1109652"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latin typeface="KG Blank Space Solid" panose="02000000000000000000" pitchFamily="2" charset="77"/>
                        </a:rPr>
                        <a:t>Friday</a:t>
                      </a:r>
                    </a:p>
                  </a:txBody>
                  <a:tcPr marL="51435" marR="51435" marT="25718" marB="25718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Comic Sans MS" panose="030F0902030302020204" pitchFamily="66" charset="0"/>
                        </a:rPr>
                        <a:t>It’s Brain Smart Time!</a:t>
                      </a:r>
                    </a:p>
                    <a:p>
                      <a:pPr algn="l"/>
                      <a:r>
                        <a:rPr lang="en-US" sz="1100" dirty="0">
                          <a:hlinkClick r:id="rId3"/>
                        </a:rPr>
                        <a:t>https://www.youtube.com/watch?v=F18TvaLIq4s</a:t>
                      </a:r>
                      <a:endParaRPr lang="en-US" sz="1100" dirty="0">
                        <a:latin typeface="Comic Sans MS" panose="030F0902030302020204" pitchFamily="66" charset="0"/>
                      </a:endParaRPr>
                    </a:p>
                    <a:p>
                      <a:pPr algn="l"/>
                      <a:r>
                        <a:rPr lang="en-US" sz="1100" dirty="0">
                          <a:latin typeface="Comic Sans MS" panose="030F0902030302020204" pitchFamily="66" charset="0"/>
                        </a:rPr>
                        <a:t>STAR</a:t>
                      </a:r>
                      <a:r>
                        <a:rPr lang="en-US" sz="1100" baseline="0" dirty="0">
                          <a:latin typeface="Comic Sans MS" panose="030F0902030302020204" pitchFamily="66" charset="0"/>
                        </a:rPr>
                        <a:t> Breathing</a:t>
                      </a:r>
                    </a:p>
                    <a:p>
                      <a:pPr algn="l"/>
                      <a:r>
                        <a:rPr lang="en-US" sz="1100" baseline="0" dirty="0">
                          <a:latin typeface="Comic Sans MS" panose="030F0902030302020204" pitchFamily="66" charset="0"/>
                        </a:rPr>
                        <a:t>Commitment: I will give my best on all my assignments, iReady and Reflex. </a:t>
                      </a:r>
                      <a:endParaRPr lang="en-US" sz="1100" dirty="0">
                        <a:latin typeface="Comic Sans MS" panose="030F0902030302020204" pitchFamily="66" charset="0"/>
                      </a:endParaRPr>
                    </a:p>
                  </a:txBody>
                  <a:tcPr marL="51435" marR="51435" marT="25718" marB="25718">
                    <a:solidFill>
                      <a:srgbClr val="00FB92">
                        <a:alpha val="1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6548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650A9A9-AD25-B048-B99B-518E61286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37148">
            <a:off x="6702008" y="569396"/>
            <a:ext cx="1217825" cy="12792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E3493E-2B02-C04B-8FD6-999B68881A5E}"/>
              </a:ext>
            </a:extLst>
          </p:cNvPr>
          <p:cNvSpPr txBox="1"/>
          <p:nvPr/>
        </p:nvSpPr>
        <p:spPr>
          <a:xfrm rot="20677898">
            <a:off x="6390439" y="276579"/>
            <a:ext cx="131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KG Primary Penmanship" panose="02000506000000020003" pitchFamily="2" charset="77"/>
              </a:rPr>
              <a:t>UNITE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5FB46-A6F8-4E44-B3B9-ED4DE26196D9}"/>
              </a:ext>
            </a:extLst>
          </p:cNvPr>
          <p:cNvSpPr txBox="1"/>
          <p:nvPr/>
        </p:nvSpPr>
        <p:spPr>
          <a:xfrm rot="909940">
            <a:off x="6224269" y="2097951"/>
            <a:ext cx="2352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KG Primary Penmanship" panose="02000506000000020003" pitchFamily="2" charset="77"/>
              </a:rPr>
              <a:t>DISENGAGE STRESS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520EF-78C8-EA42-86AD-2458657083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59823">
            <a:off x="6531709" y="2402458"/>
            <a:ext cx="1060971" cy="10609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F972D6-F90F-4248-A45D-1A497D5049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68945">
            <a:off x="6401397" y="3868819"/>
            <a:ext cx="1333347" cy="13333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D59825-433E-8D43-A271-D5276E4FD19E}"/>
              </a:ext>
            </a:extLst>
          </p:cNvPr>
          <p:cNvSpPr txBox="1"/>
          <p:nvPr/>
        </p:nvSpPr>
        <p:spPr>
          <a:xfrm rot="21034826">
            <a:off x="6291600" y="3723153"/>
            <a:ext cx="131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KG Primary Penmanship" panose="02000506000000020003" pitchFamily="2" charset="77"/>
              </a:rPr>
              <a:t>CONNECT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C09629-723C-304A-BEF1-7A09EFAB82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01708">
            <a:off x="7156395" y="5368958"/>
            <a:ext cx="1303918" cy="12071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B0B086-862F-DC4B-958D-45512543EAFC}"/>
              </a:ext>
            </a:extLst>
          </p:cNvPr>
          <p:cNvSpPr txBox="1"/>
          <p:nvPr/>
        </p:nvSpPr>
        <p:spPr>
          <a:xfrm rot="1619220">
            <a:off x="7397138" y="5081939"/>
            <a:ext cx="1556834" cy="461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KG Primary Penmanship" panose="02000506000000020003" pitchFamily="2" charset="77"/>
              </a:rPr>
              <a:t>COMMIT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A4CDA4-0254-0C4F-B031-7A88D68DD74B}"/>
              </a:ext>
            </a:extLst>
          </p:cNvPr>
          <p:cNvSpPr/>
          <p:nvPr/>
        </p:nvSpPr>
        <p:spPr>
          <a:xfrm>
            <a:off x="5850066" y="221935"/>
            <a:ext cx="3020992" cy="6414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72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</TotalTime>
  <Words>237</Words>
  <Application>Microsoft Office PowerPoint</Application>
  <PresentationFormat>Letter Paper (8.5x11 in)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KG Primary Penmanship</vt:lpstr>
      <vt:lpstr>Calibri</vt:lpstr>
      <vt:lpstr>KG Blank Space Solid</vt:lpstr>
      <vt:lpstr>Comic Sans MS</vt:lpstr>
      <vt:lpstr>Arial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PreK – 2nd Gr./ ESE  Self-Contained Classrooms</dc:title>
  <dc:creator>Clark, Tyler B.</dc:creator>
  <cp:lastModifiedBy>Boston, Katherine</cp:lastModifiedBy>
  <cp:revision>35</cp:revision>
  <dcterms:created xsi:type="dcterms:W3CDTF">2020-03-25T15:43:46Z</dcterms:created>
  <dcterms:modified xsi:type="dcterms:W3CDTF">2020-05-04T13:25:01Z</dcterms:modified>
</cp:coreProperties>
</file>